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1"/>
  </p:notesMasterIdLst>
  <p:sldIdLst>
    <p:sldId id="279" r:id="rId6"/>
    <p:sldId id="256" r:id="rId7"/>
    <p:sldId id="272" r:id="rId8"/>
    <p:sldId id="278" r:id="rId9"/>
    <p:sldId id="261" r:id="rId10"/>
    <p:sldId id="262" r:id="rId11"/>
    <p:sldId id="273" r:id="rId12"/>
    <p:sldId id="265" r:id="rId13"/>
    <p:sldId id="264" r:id="rId14"/>
    <p:sldId id="267" r:id="rId15"/>
    <p:sldId id="276" r:id="rId16"/>
    <p:sldId id="269" r:id="rId17"/>
    <p:sldId id="271" r:id="rId18"/>
    <p:sldId id="270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076BC-B040-AB24-E772-C9494D353AFE}" v="387" dt="2021-11-25T08:48:17.307"/>
    <p1510:client id="{A2E174F4-6078-495B-8690-618CAFD3B2F1}" v="2" dt="2021-11-24T16:22:34.452"/>
    <p1510:client id="{D78B6E7A-D253-4720-9468-DCE7999324FA}" v="3" dt="2021-11-25T07:02:44.40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S::t.lagas@yuverta.nl::dc19a49f-3731-4ec5-b698-cc42c7c8f0e3" providerId="AD" clId="Web-{92C076BC-B040-AB24-E772-C9494D353AFE}"/>
    <pc:docChg chg="addSld modSld sldOrd modMainMaster">
      <pc:chgData name="Tim Lagas" userId="S::t.lagas@yuverta.nl::dc19a49f-3731-4ec5-b698-cc42c7c8f0e3" providerId="AD" clId="Web-{92C076BC-B040-AB24-E772-C9494D353AFE}" dt="2021-11-25T08:48:17.307" v="381" actId="20577"/>
      <pc:docMkLst>
        <pc:docMk/>
      </pc:docMkLst>
      <pc:sldChg chg="modSp">
        <pc:chgData name="Tim Lagas" userId="S::t.lagas@yuverta.nl::dc19a49f-3731-4ec5-b698-cc42c7c8f0e3" providerId="AD" clId="Web-{92C076BC-B040-AB24-E772-C9494D353AFE}" dt="2021-11-25T08:48:17.307" v="381" actId="20577"/>
        <pc:sldMkLst>
          <pc:docMk/>
          <pc:sldMk cId="3125915605" sldId="269"/>
        </pc:sldMkLst>
        <pc:spChg chg="mod">
          <ac:chgData name="Tim Lagas" userId="S::t.lagas@yuverta.nl::dc19a49f-3731-4ec5-b698-cc42c7c8f0e3" providerId="AD" clId="Web-{92C076BC-B040-AB24-E772-C9494D353AFE}" dt="2021-11-25T08:48:17.307" v="381" actId="20577"/>
          <ac:spMkLst>
            <pc:docMk/>
            <pc:sldMk cId="3125915605" sldId="269"/>
            <ac:spMk id="3" creationId="{308B2BDB-B83D-41E2-8C6F-F73C8D8509C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46:46.461" v="357" actId="20577"/>
        <pc:sldMkLst>
          <pc:docMk/>
          <pc:sldMk cId="3760440234" sldId="270"/>
        </pc:sldMkLst>
        <pc:spChg chg="mod">
          <ac:chgData name="Tim Lagas" userId="S::t.lagas@yuverta.nl::dc19a49f-3731-4ec5-b698-cc42c7c8f0e3" providerId="AD" clId="Web-{92C076BC-B040-AB24-E772-C9494D353AFE}" dt="2021-11-25T08:46:46.461" v="357" actId="20577"/>
          <ac:spMkLst>
            <pc:docMk/>
            <pc:sldMk cId="3760440234" sldId="270"/>
            <ac:spMk id="3" creationId="{308B2BDB-B83D-41E2-8C6F-F73C8D8509C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45:28.491" v="351" actId="20577"/>
        <pc:sldMkLst>
          <pc:docMk/>
          <pc:sldMk cId="275133946" sldId="274"/>
        </pc:sldMkLst>
        <pc:spChg chg="mod">
          <ac:chgData name="Tim Lagas" userId="S::t.lagas@yuverta.nl::dc19a49f-3731-4ec5-b698-cc42c7c8f0e3" providerId="AD" clId="Web-{92C076BC-B040-AB24-E772-C9494D353AFE}" dt="2021-11-25T08:45:28.491" v="351" actId="20577"/>
          <ac:spMkLst>
            <pc:docMk/>
            <pc:sldMk cId="275133946" sldId="274"/>
            <ac:spMk id="4" creationId="{E424D183-7A23-42D3-BA83-AFF644DD82A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26:51.237" v="19" actId="20577"/>
        <pc:sldMkLst>
          <pc:docMk/>
          <pc:sldMk cId="2732604421" sldId="276"/>
        </pc:sldMkLst>
        <pc:spChg chg="mod">
          <ac:chgData name="Tim Lagas" userId="S::t.lagas@yuverta.nl::dc19a49f-3731-4ec5-b698-cc42c7c8f0e3" providerId="AD" clId="Web-{92C076BC-B040-AB24-E772-C9494D353AFE}" dt="2021-11-25T08:26:51.237" v="19" actId="20577"/>
          <ac:spMkLst>
            <pc:docMk/>
            <pc:sldMk cId="2732604421" sldId="276"/>
            <ac:spMk id="3" creationId="{00000000-0000-0000-0000-000000000000}"/>
          </ac:spMkLst>
        </pc:spChg>
      </pc:sldChg>
      <pc:sldChg chg="modSp add ord">
        <pc:chgData name="Tim Lagas" userId="S::t.lagas@yuverta.nl::dc19a49f-3731-4ec5-b698-cc42c7c8f0e3" providerId="AD" clId="Web-{92C076BC-B040-AB24-E772-C9494D353AFE}" dt="2021-11-25T08:37:07.279" v="66" actId="20577"/>
        <pc:sldMkLst>
          <pc:docMk/>
          <pc:sldMk cId="2229924547" sldId="279"/>
        </pc:sldMkLst>
        <pc:spChg chg="mod">
          <ac:chgData name="Tim Lagas" userId="S::t.lagas@yuverta.nl::dc19a49f-3731-4ec5-b698-cc42c7c8f0e3" providerId="AD" clId="Web-{92C076BC-B040-AB24-E772-C9494D353AFE}" dt="2021-11-25T08:36:21.388" v="62" actId="20577"/>
          <ac:spMkLst>
            <pc:docMk/>
            <pc:sldMk cId="2229924547" sldId="279"/>
            <ac:spMk id="4" creationId="{7E256807-68E5-45A0-8DD0-5696A7E4E94A}"/>
          </ac:spMkLst>
        </pc:spChg>
        <pc:spChg chg="mod">
          <ac:chgData name="Tim Lagas" userId="S::t.lagas@yuverta.nl::dc19a49f-3731-4ec5-b698-cc42c7c8f0e3" providerId="AD" clId="Web-{92C076BC-B040-AB24-E772-C9494D353AFE}" dt="2021-11-25T08:35:38.293" v="54" actId="20577"/>
          <ac:spMkLst>
            <pc:docMk/>
            <pc:sldMk cId="2229924547" sldId="279"/>
            <ac:spMk id="5" creationId="{D3700955-4AB3-462E-A398-76CFA58BDAB0}"/>
          </ac:spMkLst>
        </pc:spChg>
        <pc:spChg chg="mod">
          <ac:chgData name="Tim Lagas" userId="S::t.lagas@yuverta.nl::dc19a49f-3731-4ec5-b698-cc42c7c8f0e3" providerId="AD" clId="Web-{92C076BC-B040-AB24-E772-C9494D353AFE}" dt="2021-11-25T08:35:24.683" v="52" actId="14100"/>
          <ac:spMkLst>
            <pc:docMk/>
            <pc:sldMk cId="2229924547" sldId="279"/>
            <ac:spMk id="6" creationId="{81B96BA2-902A-4078-8942-E8A2417A9A29}"/>
          </ac:spMkLst>
        </pc:spChg>
        <pc:spChg chg="mod">
          <ac:chgData name="Tim Lagas" userId="S::t.lagas@yuverta.nl::dc19a49f-3731-4ec5-b698-cc42c7c8f0e3" providerId="AD" clId="Web-{92C076BC-B040-AB24-E772-C9494D353AFE}" dt="2021-11-25T08:37:07.279" v="66" actId="20577"/>
          <ac:spMkLst>
            <pc:docMk/>
            <pc:sldMk cId="2229924547" sldId="279"/>
            <ac:spMk id="10" creationId="{60253159-9685-4938-B8A7-8D90D4ABB2F1}"/>
          </ac:spMkLst>
        </pc:spChg>
        <pc:picChg chg="mod">
          <ac:chgData name="Tim Lagas" userId="S::t.lagas@yuverta.nl::dc19a49f-3731-4ec5-b698-cc42c7c8f0e3" providerId="AD" clId="Web-{92C076BC-B040-AB24-E772-C9494D353AFE}" dt="2021-11-25T08:30:31.553" v="46" actId="14100"/>
          <ac:picMkLst>
            <pc:docMk/>
            <pc:sldMk cId="2229924547" sldId="279"/>
            <ac:picMk id="8" creationId="{272DB993-96F3-4002-941E-7B94050E8446}"/>
          </ac:picMkLst>
        </pc:picChg>
        <pc:picChg chg="mod">
          <ac:chgData name="Tim Lagas" userId="S::t.lagas@yuverta.nl::dc19a49f-3731-4ec5-b698-cc42c7c8f0e3" providerId="AD" clId="Web-{92C076BC-B040-AB24-E772-C9494D353AFE}" dt="2021-11-25T08:35:52.606" v="56" actId="14100"/>
          <ac:picMkLst>
            <pc:docMk/>
            <pc:sldMk cId="2229924547" sldId="279"/>
            <ac:picMk id="9" creationId="{D97B8CFA-CDB8-40FD-96FE-27726BF102A7}"/>
          </ac:picMkLst>
        </pc:picChg>
        <pc:picChg chg="mod">
          <ac:chgData name="Tim Lagas" userId="S::t.lagas@yuverta.nl::dc19a49f-3731-4ec5-b698-cc42c7c8f0e3" providerId="AD" clId="Web-{92C076BC-B040-AB24-E772-C9494D353AFE}" dt="2021-11-25T08:35:50.575" v="55" actId="14100"/>
          <ac:picMkLst>
            <pc:docMk/>
            <pc:sldMk cId="2229924547" sldId="279"/>
            <ac:picMk id="11" creationId="{A72F2EFB-702C-4409-A49D-663AAFCEF819}"/>
          </ac:picMkLst>
        </pc:picChg>
      </pc:sldChg>
      <pc:sldMasterChg chg="modSldLayout">
        <pc:chgData name="Tim Lagas" userId="S::t.lagas@yuverta.nl::dc19a49f-3731-4ec5-b698-cc42c7c8f0e3" providerId="AD" clId="Web-{92C076BC-B040-AB24-E772-C9494D353AFE}" dt="2021-11-25T08:24:03.125" v="0"/>
        <pc:sldMasterMkLst>
          <pc:docMk/>
          <pc:sldMasterMk cId="567533301" sldId="2147483648"/>
        </pc:sldMasterMkLst>
        <pc:sldLayoutChg chg="replId">
          <pc:chgData name="Tim Lagas" userId="S::t.lagas@yuverta.nl::dc19a49f-3731-4ec5-b698-cc42c7c8f0e3" providerId="AD" clId="Web-{92C076BC-B040-AB24-E772-C9494D353AFE}" dt="2021-11-25T08:24:03.125" v="0"/>
          <pc:sldLayoutMkLst>
            <pc:docMk/>
            <pc:sldMasterMk cId="567533301" sldId="2147483648"/>
            <pc:sldLayoutMk cId="2463126867" sldId="2147483667"/>
          </pc:sldLayoutMkLst>
        </pc:sldLayoutChg>
      </pc:sldMasterChg>
      <pc:sldMasterChg chg="addSldLayout">
        <pc:chgData name="Tim Lagas" userId="S::t.lagas@yuverta.nl::dc19a49f-3731-4ec5-b698-cc42c7c8f0e3" providerId="AD" clId="Web-{92C076BC-B040-AB24-E772-C9494D353AFE}" dt="2021-11-25T08:24:03.125" v="0"/>
        <pc:sldMasterMkLst>
          <pc:docMk/>
          <pc:sldMasterMk cId="3996255573" sldId="2147483660"/>
        </pc:sldMasterMkLst>
        <pc:sldLayoutChg chg="add">
          <pc:chgData name="Tim Lagas" userId="S::t.lagas@yuverta.nl::dc19a49f-3731-4ec5-b698-cc42c7c8f0e3" providerId="AD" clId="Web-{92C076BC-B040-AB24-E772-C9494D353AFE}" dt="2021-11-25T08:24:03.125" v="0"/>
          <pc:sldLayoutMkLst>
            <pc:docMk/>
            <pc:sldMasterMk cId="3996255573" sldId="2147483660"/>
            <pc:sldLayoutMk cId="2780301101" sldId="2147483652"/>
          </pc:sldLayoutMkLst>
        </pc:sldLayoutChg>
      </pc:sldMasterChg>
    </pc:docChg>
  </pc:docChgLst>
  <pc:docChgLst>
    <pc:chgData name="Machiel Huizer" userId="S::m.huizer@yuverta.nl::0b4bf857-8aca-4d56-ad29-a5ba2f061b68" providerId="AD" clId="Web-{D78B6E7A-D253-4720-9468-DCE7999324FA}"/>
    <pc:docChg chg="addSld delSld addMainMaster modMainMaster">
      <pc:chgData name="Machiel Huizer" userId="S::m.huizer@yuverta.nl::0b4bf857-8aca-4d56-ad29-a5ba2f061b68" providerId="AD" clId="Web-{D78B6E7A-D253-4720-9468-DCE7999324FA}" dt="2021-11-25T07:02:44.406" v="2"/>
      <pc:docMkLst>
        <pc:docMk/>
      </pc:docMkLst>
      <pc:sldChg chg="new del">
        <pc:chgData name="Machiel Huizer" userId="S::m.huizer@yuverta.nl::0b4bf857-8aca-4d56-ad29-a5ba2f061b68" providerId="AD" clId="Web-{D78B6E7A-D253-4720-9468-DCE7999324FA}" dt="2021-11-25T07:02:44.406" v="2"/>
        <pc:sldMkLst>
          <pc:docMk/>
          <pc:sldMk cId="3508236112" sldId="277"/>
        </pc:sldMkLst>
      </pc:sldChg>
      <pc:sldChg chg="add">
        <pc:chgData name="Machiel Huizer" userId="S::m.huizer@yuverta.nl::0b4bf857-8aca-4d56-ad29-a5ba2f061b68" providerId="AD" clId="Web-{D78B6E7A-D253-4720-9468-DCE7999324FA}" dt="2021-11-25T07:02:39.796" v="1"/>
        <pc:sldMkLst>
          <pc:docMk/>
          <pc:sldMk cId="1339150981" sldId="278"/>
        </pc:sldMkLst>
      </pc:sldChg>
      <pc:sldMasterChg chg="add addSldLayout">
        <pc:chgData name="Machiel Huizer" userId="S::m.huizer@yuverta.nl::0b4bf857-8aca-4d56-ad29-a5ba2f061b68" providerId="AD" clId="Web-{D78B6E7A-D253-4720-9468-DCE7999324FA}" dt="2021-11-25T07:02:39.796" v="1"/>
        <pc:sldMasterMkLst>
          <pc:docMk/>
          <pc:sldMasterMk cId="567533301" sldId="2147483648"/>
        </pc:sldMasterMkLst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906649087" sldId="2147483649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520437311" sldId="2147483650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744481148" sldId="2147483651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423833505" sldId="2147483653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3705591466" sldId="2147483654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751933427" sldId="2147483655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474791572" sldId="2147483656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1214797399" sldId="2147483657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648621794" sldId="2147483658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764753306" sldId="2147483659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463126867" sldId="2147483667"/>
          </pc:sldLayoutMkLst>
        </pc:sldLayoutChg>
      </pc:sldMasterChg>
      <pc:sldMasterChg chg="replId modSldLayout">
        <pc:chgData name="Machiel Huizer" userId="S::m.huizer@yuverta.nl::0b4bf857-8aca-4d56-ad29-a5ba2f061b68" providerId="AD" clId="Web-{D78B6E7A-D253-4720-9468-DCE7999324FA}" dt="2021-11-25T07:02:39.796" v="1"/>
        <pc:sldMasterMkLst>
          <pc:docMk/>
          <pc:sldMasterMk cId="3996255573" sldId="2147483660"/>
        </pc:sldMasterMkLst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2905244985" sldId="2147483661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920274177" sldId="2147483662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987544801" sldId="2147483663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747494872" sldId="2147483664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249101923" sldId="2147483665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2740641426" sldId="2147483666"/>
          </pc:sldLayoutMkLst>
        </pc:sldLayoutChg>
      </pc:sldMasterChg>
    </pc:docChg>
  </pc:docChgLst>
  <pc:docChgLst>
    <pc:chgData name="Machiel Huizer" userId="S::m.huizer@yuverta.nl::0b4bf857-8aca-4d56-ad29-a5ba2f061b68" providerId="AD" clId="Web-{A2E174F4-6078-495B-8690-618CAFD3B2F1}"/>
    <pc:docChg chg="modSld">
      <pc:chgData name="Machiel Huizer" userId="S::m.huizer@yuverta.nl::0b4bf857-8aca-4d56-ad29-a5ba2f061b68" providerId="AD" clId="Web-{A2E174F4-6078-495B-8690-618CAFD3B2F1}" dt="2021-11-24T16:22:34.452" v="1" actId="20577"/>
      <pc:docMkLst>
        <pc:docMk/>
      </pc:docMkLst>
      <pc:sldChg chg="modSp">
        <pc:chgData name="Machiel Huizer" userId="S::m.huizer@yuverta.nl::0b4bf857-8aca-4d56-ad29-a5ba2f061b68" providerId="AD" clId="Web-{A2E174F4-6078-495B-8690-618CAFD3B2F1}" dt="2021-11-24T16:22:34.452" v="1" actId="20577"/>
        <pc:sldMkLst>
          <pc:docMk/>
          <pc:sldMk cId="3760440234" sldId="270"/>
        </pc:sldMkLst>
        <pc:spChg chg="mod">
          <ac:chgData name="Machiel Huizer" userId="S::m.huizer@yuverta.nl::0b4bf857-8aca-4d56-ad29-a5ba2f061b68" providerId="AD" clId="Web-{A2E174F4-6078-495B-8690-618CAFD3B2F1}" dt="2021-11-24T16:22:34.452" v="1" actId="20577"/>
          <ac:spMkLst>
            <pc:docMk/>
            <pc:sldMk cId="3760440234" sldId="270"/>
            <ac:spMk id="3" creationId="{308B2BDB-B83D-41E2-8C6F-F73C8D8509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25-11-2021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1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6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rience-island.nl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v9KLp4A2z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Les 2 </a:t>
            </a:r>
            <a:r>
              <a:rPr lang="nl-NL" sz="4400" dirty="0">
                <a:solidFill>
                  <a:srgbClr val="B8A1FF"/>
                </a:solidFill>
                <a:latin typeface="Arial"/>
                <a:cs typeface="Arial"/>
              </a:rPr>
              <a:t>|</a:t>
            </a:r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 periode 2 </a:t>
            </a:r>
            <a:r>
              <a:rPr lang="nl-NL" sz="4400" dirty="0">
                <a:solidFill>
                  <a:srgbClr val="B8A1FF"/>
                </a:solidFill>
                <a:latin typeface="Arial"/>
                <a:cs typeface="Arial"/>
              </a:rPr>
              <a:t>|</a:t>
            </a:r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 leerjaar 1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16200"/>
            <a:ext cx="2562138" cy="909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/>
                <a:cs typeface="Arial"/>
              </a:rPr>
              <a:t>Specialisatie: </a:t>
            </a:r>
            <a:r>
              <a:rPr lang="nl-NL" sz="1200" dirty="0">
                <a:solidFill>
                  <a:srgbClr val="000644"/>
                </a:solidFill>
                <a:latin typeface="Arial"/>
                <a:cs typeface="Arial"/>
              </a:rPr>
              <a:t>Vrijetijd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17535"/>
            <a:ext cx="3655006" cy="30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Aan het einde van de les kan je de begrippen uitleggen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duurzaamheid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doelgroep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verduurzamen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Keurmerken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/>
                <a:cs typeface="Arial"/>
              </a:rPr>
              <a:t>sustainability</a:t>
            </a:r>
            <a:endParaRPr lang="nl-NL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1491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413669" y="1702854"/>
            <a:ext cx="1137571" cy="9702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35831" y="1726226"/>
            <a:ext cx="1097466" cy="942590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22033" cy="186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/>
                <a:cs typeface="Arial"/>
              </a:rPr>
              <a:t> Verantwoording</a:t>
            </a:r>
            <a:endParaRPr lang="nl-NL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544011" y="4128719"/>
            <a:ext cx="1011007" cy="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/>
              <a:t>Onderwerpen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Evenementorganisatie en duurzaamheid </a:t>
            </a:r>
            <a:br>
              <a:rPr lang="nl-NL" sz="1500" dirty="0"/>
            </a:br>
            <a:r>
              <a:rPr lang="nl-NL" sz="1500" dirty="0"/>
              <a:t>(organisatie, personeel en bezoekers)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Energie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Water, hygiëne en schoonmaak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Afval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Mobiliteit (bereikbaarheid)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Locatie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Catering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Bodem en groen</a:t>
            </a:r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500" b="1" dirty="0"/>
              <a:t>Voorbeeld: energie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Zonnepanelen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Locatie met Green </a:t>
            </a:r>
            <a:r>
              <a:rPr lang="nl-NL" sz="1100" b="0" i="0" dirty="0" err="1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Key</a:t>
            </a:r>
            <a:endParaRPr lang="nl-NL" sz="1100" b="0" i="0" dirty="0">
              <a:solidFill>
                <a:srgbClr val="111111"/>
              </a:solidFill>
              <a:effectLst/>
              <a:latin typeface="Open sans" panose="020B0604020202020204" pitchFamily="34" charset="0"/>
            </a:endParaRP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Kritisch bekijken hoe en welke AV wordt ingezet.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Meer draadloze technieken inzetten: bespaard op de kabels , vervoer , etc.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uitstoot compenseren.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Batterijen van microfoons hergebruiken.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Oplaadbare batterijen gebruiken in zenders.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Gebruik energie besparen de lampen zoals LED.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Zuinige techniek.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Warme truien dag.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Bewegingsmelders voor verlichting.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neutraal maken.</a:t>
            </a: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Opdracht: 1. situatie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Op het evenementen terrein van </a:t>
            </a:r>
            <a:r>
              <a:rPr lang="nl-NL" dirty="0">
                <a:hlinkClick r:id="rId2"/>
              </a:rPr>
              <a:t>Xperience Island</a:t>
            </a:r>
            <a:r>
              <a:rPr lang="nl-NL" dirty="0"/>
              <a:t> wordt een foodtruck festival georganiseerd. 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Er komen mensen uit Nederland en België.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terrein is groot. Het bestaat uit grasvelden, een meer, strand, toiletgebouwen, opslagcontainers.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591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ff-Road cursus 4x4 Experience Island - Quadxpress">
            <a:extLst>
              <a:ext uri="{FF2B5EF4-FFF2-40B4-BE49-F238E27FC236}">
                <a16:creationId xmlns:a16="http://schemas.microsoft.com/office/drawing/2014/main" id="{CC3D3153-A082-4A33-B08F-27220537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3" y="0"/>
            <a:ext cx="4474722" cy="33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rrein | Experience island | Uw zakelijk evenement op maat!">
            <a:extLst>
              <a:ext uri="{FF2B5EF4-FFF2-40B4-BE49-F238E27FC236}">
                <a16:creationId xmlns:a16="http://schemas.microsoft.com/office/drawing/2014/main" id="{0A91BFE2-44D5-407D-B21A-D7F7DC8B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1959"/>
            <a:ext cx="4491983" cy="2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erience Island (Loon op Zand) | Stadsstranden.nl | Vind je ideale strand">
            <a:extLst>
              <a:ext uri="{FF2B5EF4-FFF2-40B4-BE49-F238E27FC236}">
                <a16:creationId xmlns:a16="http://schemas.microsoft.com/office/drawing/2014/main" id="{C154466F-2475-4CEC-A82E-3814E144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281" y="0"/>
            <a:ext cx="5041263" cy="33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odtrucks zijn de hype voorbij - Entertainment Business">
            <a:extLst>
              <a:ext uri="{FF2B5EF4-FFF2-40B4-BE49-F238E27FC236}">
                <a16:creationId xmlns:a16="http://schemas.microsoft.com/office/drawing/2014/main" id="{8182C200-8CD3-4D1D-88CC-CA08CD0A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3" y="3501959"/>
            <a:ext cx="4513632" cy="25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menteel gebruikt u een oudere browser. Uw ervaring is mogelijk niet  optimaal. Overweeg uw browser te upgraden. Kom meer te weten. Afbeeldingen  Startpagina afbeeldingenSamengestelde  collectiesFoto&amp;#39;sVectorenOffset-afbeeldingenCategorieën ...">
            <a:extLst>
              <a:ext uri="{FF2B5EF4-FFF2-40B4-BE49-F238E27FC236}">
                <a16:creationId xmlns:a16="http://schemas.microsoft.com/office/drawing/2014/main" id="{37550F83-DBE9-4F30-A5F0-096FF8ED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48" y="1867711"/>
            <a:ext cx="2660986" cy="38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2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Opdracht: 2. uitwerken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Wie is je doelgroep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zijn concurrenten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kan je de punten van de </a:t>
            </a:r>
            <a:r>
              <a:rPr lang="nl-NL" dirty="0">
                <a:solidFill>
                  <a:srgbClr val="B8A1FF"/>
                </a:solidFill>
              </a:rPr>
              <a:t>Barometer Duurzame Evenementen </a:t>
            </a:r>
            <a:br>
              <a:rPr lang="nl-NL" dirty="0">
                <a:solidFill>
                  <a:srgbClr val="B8A1FF"/>
                </a:solidFill>
              </a:rPr>
            </a:br>
            <a:r>
              <a:rPr lang="nl-NL" dirty="0"/>
              <a:t>zo goed mogelijk inzetten tijdens dit evenement?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Presenteer jullie idee en hoe je rekening houdt met duurzaamheid.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4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94EB2-1C43-48FB-8C1C-243515E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B8A1FF"/>
                </a:solidFill>
              </a:rPr>
              <a:t>Dussss</a:t>
            </a:r>
            <a:r>
              <a:rPr lang="nl-NL" b="1" dirty="0">
                <a:solidFill>
                  <a:srgbClr val="B8A1FF"/>
                </a:solidFill>
              </a:rPr>
              <a:t>…..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24D183-7A23-42D3-BA83-AFF644DD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3" y="1825625"/>
            <a:ext cx="11528256" cy="418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dirty="0">
                <a:cs typeface="Calibri"/>
              </a:rPr>
              <a:t>Bij het organiseren van een evenement kan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niet meer om duurzaamheid</a:t>
            </a:r>
            <a:r>
              <a:rPr lang="nl-NL" sz="2000" dirty="0">
                <a:cs typeface="Calibri"/>
              </a:rPr>
              <a:t> heen. 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Denk na wat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zelf </a:t>
            </a:r>
            <a:r>
              <a:rPr lang="nl-NL" sz="2000" dirty="0">
                <a:cs typeface="Calibri"/>
              </a:rPr>
              <a:t>als organisator of adviseur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 </a:t>
            </a:r>
            <a:r>
              <a:rPr lang="nl-NL" sz="2000" dirty="0">
                <a:cs typeface="Calibri"/>
              </a:rPr>
              <a:t>kan doen, aan de hand van de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Barometer Duurzame Evenementen.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solidFill>
                  <a:srgbClr val="B8A1FF"/>
                </a:solidFill>
                <a:cs typeface="Calibri"/>
              </a:rPr>
              <a:t>Denk groot</a:t>
            </a:r>
            <a:r>
              <a:rPr lang="nl-NL" sz="2000" dirty="0">
                <a:cs typeface="Calibri"/>
              </a:rPr>
              <a:t> maar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begin klein</a:t>
            </a:r>
            <a:r>
              <a:rPr lang="nl-NL" sz="2000" dirty="0">
                <a:cs typeface="Calibri"/>
              </a:rPr>
              <a:t> en voeg stap voor stap nieuwe middelen toe om te verduurzamen.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Betrek ook zeker de mensen en organisaties waar je mee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samen werkt</a:t>
            </a:r>
            <a:r>
              <a:rPr lang="nl-NL" sz="2000" dirty="0">
                <a:cs typeface="Calibri"/>
              </a:rPr>
              <a:t>.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Zoals; leveranciers, gemeente, artiesten.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Maak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doelgroep </a:t>
            </a:r>
            <a:r>
              <a:rPr lang="nl-NL" sz="2000" dirty="0">
                <a:cs typeface="Calibri"/>
              </a:rPr>
              <a:t>bewust dat je met het evenement de impact op ons milieu zo klein mogelijk wilt houden. Voor inspiratie zie bronnen op </a:t>
            </a:r>
            <a:r>
              <a:rPr lang="nl-NL" sz="2000" dirty="0" err="1">
                <a:cs typeface="Calibri"/>
              </a:rPr>
              <a:t>WikiWijs</a:t>
            </a:r>
            <a:r>
              <a:rPr lang="nl-NL" sz="20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AD7271DC-0B7C-40AD-B0EA-F9AF387D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/>
              <a:t>Vrije tijd</a:t>
            </a:r>
          </a:p>
        </p:txBody>
      </p:sp>
      <p:sp>
        <p:nvSpPr>
          <p:cNvPr id="6" name="Ondertitel 4">
            <a:extLst>
              <a:ext uri="{FF2B5EF4-FFF2-40B4-BE49-F238E27FC236}">
                <a16:creationId xmlns:a16="http://schemas.microsoft.com/office/drawing/2014/main" id="{903ED713-291F-4D26-ACE1-F3E17EEBF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636008"/>
            <a:ext cx="4304231" cy="1572768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duurzame evenementen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uurzame energie evenementen in 2018 - Het Ondernemersbelang">
            <a:extLst>
              <a:ext uri="{FF2B5EF4-FFF2-40B4-BE49-F238E27FC236}">
                <a16:creationId xmlns:a16="http://schemas.microsoft.com/office/drawing/2014/main" id="{D45CCB57-AEA3-426E-97F0-94DF553B0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r="912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F3834-DBBD-469B-B562-76782F2B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700" y="514926"/>
            <a:ext cx="5915535" cy="5526437"/>
          </a:xfrm>
        </p:spPr>
        <p:txBody>
          <a:bodyPr>
            <a:normAutofit/>
          </a:bodyPr>
          <a:lstStyle/>
          <a:p>
            <a:r>
              <a:rPr lang="nl-NL" sz="2400" dirty="0"/>
              <a:t>Je kunt deze begrippen uitleggen: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B8A1FF"/>
                </a:solidFill>
              </a:rPr>
              <a:t>groene evenementen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B8A1FF"/>
                </a:solidFill>
              </a:rPr>
              <a:t>duurzame evenementen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B8A1FF"/>
                </a:solidFill>
              </a:rPr>
              <a:t>duurzaam organiseren</a:t>
            </a:r>
          </a:p>
          <a:p>
            <a:endParaRPr lang="nl-NL" sz="2400" dirty="0"/>
          </a:p>
          <a:p>
            <a:r>
              <a:rPr lang="nl-NL" sz="2400" dirty="0"/>
              <a:t>Je kunt het </a:t>
            </a:r>
            <a:r>
              <a:rPr lang="nl-NL" sz="2400" dirty="0">
                <a:solidFill>
                  <a:srgbClr val="B8A1FF"/>
                </a:solidFill>
              </a:rPr>
              <a:t>belang</a:t>
            </a:r>
            <a:r>
              <a:rPr lang="nl-NL" sz="2400" dirty="0"/>
              <a:t> van duurzame evenementen uitleggen.</a:t>
            </a:r>
          </a:p>
          <a:p>
            <a:endParaRPr lang="nl-NL" sz="2400" dirty="0"/>
          </a:p>
          <a:p>
            <a:r>
              <a:rPr lang="nl-NL" sz="2400" dirty="0"/>
              <a:t>Je kunt uitleggen wat de </a:t>
            </a:r>
            <a:r>
              <a:rPr lang="nl-NL" sz="2400" dirty="0">
                <a:solidFill>
                  <a:srgbClr val="B8A1FF"/>
                </a:solidFill>
              </a:rPr>
              <a:t>Barometer Duurzame Evenementen </a:t>
            </a:r>
            <a:r>
              <a:rPr lang="nl-NL" sz="2400" dirty="0"/>
              <a:t>inhoudt.</a:t>
            </a:r>
          </a:p>
          <a:p>
            <a:endParaRPr lang="en-US" sz="2400" dirty="0"/>
          </a:p>
          <a:p>
            <a:r>
              <a:rPr lang="nl-NL" sz="2400" dirty="0"/>
              <a:t>Je kunt </a:t>
            </a:r>
            <a:r>
              <a:rPr lang="nl-NL" sz="2400" dirty="0">
                <a:solidFill>
                  <a:srgbClr val="B8A1FF"/>
                </a:solidFill>
              </a:rPr>
              <a:t>ideeën aandragen </a:t>
            </a:r>
            <a:r>
              <a:rPr lang="nl-NL" sz="2400" dirty="0"/>
              <a:t>voor het verduurzamen van evenementen.</a:t>
            </a:r>
            <a:endParaRPr lang="en-US" sz="2400" dirty="0"/>
          </a:p>
          <a:p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nl-NL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493E2C-05FF-47C5-AFE4-529879F99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86BAA24-4D0E-48C8-8154-F00B0D1E8995}"/>
              </a:ext>
            </a:extLst>
          </p:cNvPr>
          <p:cNvSpPr txBox="1">
            <a:spLocks/>
          </p:cNvSpPr>
          <p:nvPr/>
        </p:nvSpPr>
        <p:spPr>
          <a:xfrm>
            <a:off x="965199" y="1651004"/>
            <a:ext cx="3720243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B8A1FF"/>
                </a:solidFill>
              </a:rPr>
              <a:t>Leerdoelen</a:t>
            </a:r>
          </a:p>
        </p:txBody>
      </p:sp>
    </p:spTree>
    <p:extLst>
      <p:ext uri="{BB962C8B-B14F-4D97-AF65-F5344CB8AC3E}">
        <p14:creationId xmlns:p14="http://schemas.microsoft.com/office/powerpoint/2010/main" val="9418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565548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390261"/>
            <a:ext cx="5117803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minimaal 6 verdiepende artikelen die iets schrijven over duurzaamheid in de sector.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Denk aan de APA bronvermelding. De artikelen moeten terug te vinden omdat ze in je document netjes zijn toegevoegd.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76916"/>
            <a:ext cx="465332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Tijdens de expertlessen wordt dit besproken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Deadline product: </a:t>
            </a:r>
            <a:r>
              <a:rPr lang="nl-NL" sz="1200" b="1" dirty="0">
                <a:solidFill>
                  <a:srgbClr val="FF0000"/>
                </a:solidFill>
                <a:cs typeface="Arial"/>
              </a:rPr>
              <a:t>10 december 2021</a:t>
            </a:r>
            <a:endParaRPr lang="nl-NL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683636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Expert lessen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851694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lang="nl-NL" sz="1200" dirty="0" err="1">
                <a:ea typeface="Calibri" pitchFamily="34" charset="0"/>
                <a:cs typeface="Arial" charset="0"/>
              </a:rPr>
              <a:t>foodwaste</a:t>
            </a:r>
            <a:r>
              <a:rPr lang="nl-NL" sz="1200" dirty="0"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75" y="1794786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76916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cs typeface="Arial" charset="0"/>
              </a:rPr>
              <a:t>Informeren over de </a:t>
            </a:r>
            <a:r>
              <a:rPr lang="nl-NL" sz="1200" dirty="0"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2122 DWI LA2 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0215" y="3845301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800215" y="2683636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0341" y="3857243"/>
            <a:ext cx="4007442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Waar</a:t>
            </a:r>
            <a:r>
              <a:rPr lang="en-US" sz="2000" dirty="0"/>
              <a:t> </a:t>
            </a:r>
            <a:r>
              <a:rPr lang="en-US" sz="2000" dirty="0" err="1"/>
              <a:t>denken</a:t>
            </a:r>
            <a:r>
              <a:rPr lang="en-US" sz="2000" dirty="0"/>
              <a:t> we </a:t>
            </a:r>
            <a:r>
              <a:rPr lang="en-US" sz="2000" dirty="0" err="1"/>
              <a:t>aan</a:t>
            </a:r>
            <a:r>
              <a:rPr lang="en-US" sz="2000" dirty="0"/>
              <a:t>?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 err="1"/>
              <a:t>Waarom</a:t>
            </a:r>
            <a:r>
              <a:rPr lang="en-US" sz="2000" dirty="0"/>
              <a:t>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evenementen</a:t>
            </a:r>
            <a:r>
              <a:rPr lang="en-US" sz="2000" dirty="0"/>
              <a:t>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" b="2"/>
          <a:stretch/>
        </p:blipFill>
        <p:spPr>
          <a:xfrm>
            <a:off x="4650910" y="643467"/>
            <a:ext cx="6087647" cy="5410199"/>
          </a:xfrm>
          <a:prstGeom prst="rect">
            <a:avLst/>
          </a:prstGeom>
          <a:noFill/>
        </p:spPr>
      </p:pic>
      <p:pic>
        <p:nvPicPr>
          <p:cNvPr id="4098" name="Picture 2" descr="Duurzaam Evenement">
            <a:extLst>
              <a:ext uri="{FF2B5EF4-FFF2-40B4-BE49-F238E27FC236}">
                <a16:creationId xmlns:a16="http://schemas.microsoft.com/office/drawing/2014/main" id="{83C680A4-7EAF-431E-83AD-5FF15B2E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8" y="1610107"/>
            <a:ext cx="4219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7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1" y="609600"/>
            <a:ext cx="2882531" cy="1939047"/>
          </a:xfrm>
        </p:spPr>
        <p:txBody>
          <a:bodyPr anchor="ctr">
            <a:normAutofit/>
          </a:bodyPr>
          <a:lstStyle/>
          <a:p>
            <a:r>
              <a:rPr lang="nl-NL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Duurzame evenementen</a:t>
            </a:r>
          </a:p>
        </p:txBody>
      </p:sp>
      <p:sp>
        <p:nvSpPr>
          <p:cNvPr id="33" name="Tijdelijke aanduiding voor inhoud 4"/>
          <p:cNvSpPr>
            <a:spLocks noGrp="1"/>
          </p:cNvSpPr>
          <p:nvPr>
            <p:ph idx="1"/>
          </p:nvPr>
        </p:nvSpPr>
        <p:spPr>
          <a:xfrm>
            <a:off x="6317133" y="841188"/>
            <a:ext cx="5219872" cy="517562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Evenementen die op een dusdanige manier worden georganiseerd zodat er zo min mogelijk schade wordt toegebracht aan onze omgeving.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Idealiter zelfs zo georganiseerd dat we meer toevoegen aan onze leefomgeving dan dat we aan middelen gebruiken van onze planeet.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Andere namen:</a:t>
            </a:r>
          </a:p>
          <a:p>
            <a:pPr>
              <a:buFontTx/>
              <a:buChar char="-"/>
            </a:pPr>
            <a:r>
              <a:rPr lang="nl-NL" dirty="0"/>
              <a:t>Groene evenementen</a:t>
            </a:r>
          </a:p>
          <a:p>
            <a:pPr>
              <a:buFontTx/>
              <a:buChar char="-"/>
            </a:pPr>
            <a:r>
              <a:rPr lang="nl-NL" dirty="0" err="1"/>
              <a:t>Sustainable</a:t>
            </a:r>
            <a:r>
              <a:rPr lang="nl-NL" dirty="0"/>
              <a:t> events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oe duurzaam ben jij? Doe de duurzaamheidsscan - Sterrenburg">
            <a:extLst>
              <a:ext uri="{FF2B5EF4-FFF2-40B4-BE49-F238E27FC236}">
                <a16:creationId xmlns:a16="http://schemas.microsoft.com/office/drawing/2014/main" id="{5CCA3091-C2F9-4622-B77B-0EB5B258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1" y="2304539"/>
            <a:ext cx="5690738" cy="31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Sustainability in the Event Industry">
            <a:hlinkClick r:id="" action="ppaction://media"/>
            <a:extLst>
              <a:ext uri="{FF2B5EF4-FFF2-40B4-BE49-F238E27FC236}">
                <a16:creationId xmlns:a16="http://schemas.microsoft.com/office/drawing/2014/main" id="{7E8665EA-25B1-44DC-B958-47EF549C2F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711" y="1592592"/>
            <a:ext cx="8986525" cy="507773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793E99-7102-40C9-B190-584BD252AC9B}"/>
              </a:ext>
            </a:extLst>
          </p:cNvPr>
          <p:cNvSpPr txBox="1"/>
          <p:nvPr/>
        </p:nvSpPr>
        <p:spPr>
          <a:xfrm>
            <a:off x="1911926" y="466498"/>
            <a:ext cx="773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solidFill>
                  <a:srgbClr val="B8A1FF"/>
                </a:solidFill>
              </a:rPr>
              <a:t>Hoe verduurzaam je je evenement?</a:t>
            </a:r>
            <a:endParaRPr lang="en-US" sz="3600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8364" y="0"/>
            <a:ext cx="9153236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000" dirty="0" err="1">
                <a:solidFill>
                  <a:srgbClr val="B8A1FF"/>
                </a:solidFill>
              </a:rPr>
              <a:t>Waarom</a:t>
            </a:r>
            <a:r>
              <a:rPr lang="en-US" sz="5000" dirty="0">
                <a:solidFill>
                  <a:srgbClr val="B8A1FF"/>
                </a:solidFill>
              </a:rPr>
              <a:t> is het </a:t>
            </a:r>
            <a:r>
              <a:rPr lang="en-US" sz="5000" dirty="0" err="1">
                <a:solidFill>
                  <a:srgbClr val="B8A1FF"/>
                </a:solidFill>
              </a:rPr>
              <a:t>belangrijk</a:t>
            </a:r>
            <a:r>
              <a:rPr lang="en-US" sz="5000" dirty="0">
                <a:solidFill>
                  <a:srgbClr val="B8A1FF"/>
                </a:solidFill>
              </a:rPr>
              <a:t>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" t="8563" r="6572" b="6743"/>
          <a:stretch/>
        </p:blipFill>
        <p:spPr>
          <a:xfrm>
            <a:off x="1921163" y="1186816"/>
            <a:ext cx="7832072" cy="50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2005" y="217055"/>
            <a:ext cx="3937376" cy="1375608"/>
          </a:xfrm>
        </p:spPr>
        <p:txBody>
          <a:bodyPr anchor="ctr">
            <a:normAutofit/>
          </a:bodyPr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849" y="1592663"/>
            <a:ext cx="5536314" cy="4734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Duurzaam Organiseren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</a:t>
            </a:r>
            <a:r>
              <a:rPr lang="nl-NL" sz="2000" dirty="0" err="1"/>
              <a:t>kmvk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Milieukeur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Barometer Duurzame Evenementen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Events </a:t>
            </a:r>
            <a:r>
              <a:rPr lang="nl-NL" sz="2000" dirty="0" err="1"/>
              <a:t>Industry</a:t>
            </a:r>
            <a:r>
              <a:rPr lang="nl-NL" sz="2000" dirty="0"/>
              <a:t> Council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Duurzaam Evenement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Deal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</a:t>
            </a:r>
            <a:r>
              <a:rPr lang="nl-NL" sz="2000" dirty="0" err="1"/>
              <a:t>Key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5F36C5-FAC9-40DF-9BB2-51ED6676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6" y="987986"/>
            <a:ext cx="6058256" cy="50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44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53D23A-EE60-438E-AE1F-E7217C352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5abb03-f9aa-4c33-99fc-7afb519e45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330</Words>
  <Application>Microsoft Office PowerPoint</Application>
  <PresentationFormat>Widescreen</PresentationFormat>
  <Paragraphs>86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Kantoorthema</vt:lpstr>
      <vt:lpstr>Kantoorthema</vt:lpstr>
      <vt:lpstr>PowerPoint Presentation</vt:lpstr>
      <vt:lpstr>Vrije tijd</vt:lpstr>
      <vt:lpstr>PowerPoint Presentation</vt:lpstr>
      <vt:lpstr>PowerPoint Presentation</vt:lpstr>
      <vt:lpstr>PowerPoint Presentation</vt:lpstr>
      <vt:lpstr>Duurzame evenementen</vt:lpstr>
      <vt:lpstr>PowerPoint Presentation</vt:lpstr>
      <vt:lpstr>Waarom is het belangrijk?</vt:lpstr>
      <vt:lpstr>Hulpmiddelen</vt:lpstr>
      <vt:lpstr>Barometer duurzame evenementen</vt:lpstr>
      <vt:lpstr>Barometer duurzame evenementen</vt:lpstr>
      <vt:lpstr>Opdracht: 1. situatie</vt:lpstr>
      <vt:lpstr>PowerPoint Presentation</vt:lpstr>
      <vt:lpstr>Opdracht: 2. uitwerken</vt:lpstr>
      <vt:lpstr>Dussss…..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Tim Lagas</cp:lastModifiedBy>
  <cp:revision>211</cp:revision>
  <dcterms:created xsi:type="dcterms:W3CDTF">2021-07-07T07:37:45Z</dcterms:created>
  <dcterms:modified xsi:type="dcterms:W3CDTF">2021-11-25T08:48:20Z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